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33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288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96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26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23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24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65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89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91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43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EA2F1-7728-5044-8545-A663311CB1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C5CB3-EE51-074A-BBFA-1FB1E37B78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86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0"/>
            <a:ext cx="12192000" cy="681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8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76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6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6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" y="0"/>
            <a:ext cx="1215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0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1"/>
            <a:ext cx="12192000" cy="68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7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4"/>
            <a:ext cx="12192000" cy="68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81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7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03"/>
            <a:ext cx="12192000" cy="67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0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0"/>
            <a:ext cx="12192000" cy="68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"/>
            <a:ext cx="121920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4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4938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"/>
            <a:ext cx="121920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5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"/>
            <a:ext cx="12192000" cy="68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64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94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182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39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1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08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59"/>
            <a:ext cx="12192000" cy="67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09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44"/>
            <a:ext cx="12192000" cy="67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63"/>
            <a:ext cx="12192000" cy="67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58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99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86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97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7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7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22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" y="0"/>
            <a:ext cx="12122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27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72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5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7"/>
            <a:ext cx="12192000" cy="68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60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7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9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1"/>
            <a:ext cx="12192000" cy="68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2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9"/>
            <a:ext cx="12192000" cy="68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7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3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01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6"/>
            <a:ext cx="12192000" cy="68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9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"/>
            <a:ext cx="12192000" cy="67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2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3"/>
            <a:ext cx="12192000" cy="681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80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1"/>
            <a:ext cx="12192000" cy="68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83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57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4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46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1"/>
            <a:ext cx="12192000" cy="68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4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5"/>
            <a:ext cx="12192000" cy="67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56"/>
            <a:ext cx="12192000" cy="67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6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70"/>
            <a:ext cx="12192000" cy="67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7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5"/>
            <a:ext cx="12192000" cy="67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2020-07-08T12:53:09Z</dcterms:created>
  <dcterms:modified xsi:type="dcterms:W3CDTF">2020-07-08T12:53:32Z</dcterms:modified>
</cp:coreProperties>
</file>